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  <p:sldMasterId id="2147483879" r:id="rId2"/>
  </p:sldMasterIdLst>
  <p:sldIdLst>
    <p:sldId id="256" r:id="rId3"/>
    <p:sldId id="266" r:id="rId4"/>
    <p:sldId id="257" r:id="rId5"/>
    <p:sldId id="258" r:id="rId6"/>
    <p:sldId id="260" r:id="rId7"/>
    <p:sldId id="262" r:id="rId8"/>
    <p:sldId id="263" r:id="rId9"/>
    <p:sldId id="264" r:id="rId10"/>
    <p:sldId id="267" r:id="rId11"/>
    <p:sldId id="265" r:id="rId12"/>
    <p:sldId id="268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495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142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3168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5733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740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9363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1599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50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175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8830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409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1377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7576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1389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6015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51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7125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2097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27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6427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2192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438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2661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1747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6925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837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188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797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451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365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978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59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726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F292F-BFAB-41EA-8227-0B2D05B22959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84CA6B-A197-4860-BA8C-50312E1722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56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5EC284-79ED-546B-8C71-4616DDA97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9951" y="1122363"/>
            <a:ext cx="4572000" cy="1859988"/>
          </a:xfrm>
        </p:spPr>
        <p:txBody>
          <a:bodyPr>
            <a:noAutofit/>
          </a:bodyPr>
          <a:lstStyle/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Software para Asociaciones Médicas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ADC4D6-077B-1669-34E0-A25067091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9950" y="3397812"/>
            <a:ext cx="4572000" cy="1216391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2">
                    <a:lumMod val="75000"/>
                  </a:schemeClr>
                </a:solidFill>
                <a:latin typeface="Avenir Next LT Pro" panose="020B0504020202020204" pitchFamily="34" charset="0"/>
              </a:rPr>
              <a:t>Administración de Asociados, Cuotas, Cursos, Congresos,  Facturación y más</a:t>
            </a:r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B544EF2B-25F2-6DD0-CE60-F9D1D4663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5" y="678449"/>
            <a:ext cx="5331655" cy="5331655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5245ECD3-8887-E23E-9F64-98BB1D82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186" y="4878302"/>
            <a:ext cx="2236764" cy="113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FDB9F-0B55-7905-F132-85E13718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3" y="609600"/>
            <a:ext cx="4064439" cy="1320800"/>
          </a:xfrm>
        </p:spPr>
        <p:txBody>
          <a:bodyPr>
            <a:noAutofit/>
          </a:bodyPr>
          <a:lstStyle/>
          <a:p>
            <a:r>
              <a:rPr lang="es-MX" sz="4000" b="1" dirty="0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Aplicación para Asociados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07C4A4F-6CE1-9A25-E802-542205655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Acceso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Personal</a:t>
            </a: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Módulo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pago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cursos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congresos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productos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cuotas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pendientes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Estados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Cuenta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Generación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CFDIs</a:t>
            </a: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Acceso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Documentos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Consulta de CFDIs</a:t>
            </a:r>
          </a:p>
        </p:txBody>
      </p:sp>
      <p:pic>
        <p:nvPicPr>
          <p:cNvPr id="7" name="Marcador de contenido 6" descr="Imagen que contiene tabla, computadora, teclado, celular&#10;&#10;Descripción generada automáticamente">
            <a:extLst>
              <a:ext uri="{FF2B5EF4-FFF2-40B4-BE49-F238E27FC236}">
                <a16:creationId xmlns:a16="http://schemas.microsoft.com/office/drawing/2014/main" id="{B3DDEC3D-993D-2C5B-8C6C-727CB037C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r="27915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2202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Marcador de contenido 4" descr="Un celular encima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229CB3E9-3442-042E-BB41-1DC517D4F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2" b="4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62C4926A-D0BB-9CBC-AB07-CEE425EFB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52" y="4038743"/>
            <a:ext cx="2494340" cy="126213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DD054F-EC3C-7425-8576-4CED0A717214}"/>
              </a:ext>
            </a:extLst>
          </p:cNvPr>
          <p:cNvSpPr txBox="1"/>
          <p:nvPr/>
        </p:nvSpPr>
        <p:spPr>
          <a:xfrm>
            <a:off x="7331806" y="5322406"/>
            <a:ext cx="3651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David Nava Guillén</a:t>
            </a:r>
          </a:p>
          <a:p>
            <a:pPr algn="r"/>
            <a:r>
              <a:rPr lang="es-MX" dirty="0" err="1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Webtopia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 Servicios y Soluciones</a:t>
            </a:r>
          </a:p>
          <a:p>
            <a:pPr algn="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+52 55 5434 3567</a:t>
            </a:r>
          </a:p>
          <a:p>
            <a:pPr algn="r"/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softassoc@webtopia.com.mx</a:t>
            </a:r>
          </a:p>
        </p:txBody>
      </p:sp>
    </p:spTree>
    <p:extLst>
      <p:ext uri="{BB962C8B-B14F-4D97-AF65-F5344CB8AC3E}">
        <p14:creationId xmlns:p14="http://schemas.microsoft.com/office/powerpoint/2010/main" val="57868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9DF389-8B23-6281-A905-72E9795D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 fontScale="90000"/>
          </a:bodyPr>
          <a:lstStyle/>
          <a:p>
            <a:r>
              <a:rPr lang="es-MX" dirty="0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Acceso a nuestra aplicación desde una computadora de escritorio, tableta o celular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902DD3-3A95-E4F7-E496-05B550759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Instalada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la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Nube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un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Servidor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Alta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Disponibilidad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.</a:t>
            </a: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Acceso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7x24.</a:t>
            </a: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Ofrecemos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la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solución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través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un sitio Seguro (https).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Marcador de contenido 4" descr="Una captura de pantalla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B52D2A84-800D-F6A5-B3D0-D571D46D0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r="6391" b="3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DFB29-0058-23CF-1D45-94B02533D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anchor="b">
            <a:normAutofit/>
          </a:bodyPr>
          <a:lstStyle/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Base de Datos de Doctores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6125DF-74F2-F46A-D1F5-8533F4ED3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197464"/>
          </a:xfrm>
        </p:spPr>
        <p:txBody>
          <a:bodyPr anchor="t">
            <a:normAutofit lnSpcReduction="10000"/>
          </a:bodyPr>
          <a:lstStyle/>
          <a:p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Solicitudes de Ingreso</a:t>
            </a:r>
          </a:p>
          <a:p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Asociados</a:t>
            </a:r>
          </a:p>
          <a:p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Asociados Residentes</a:t>
            </a:r>
          </a:p>
          <a:p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Residentes</a:t>
            </a:r>
          </a:p>
          <a:p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No Asociados</a:t>
            </a:r>
          </a:p>
          <a:p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Enfermeras</a:t>
            </a:r>
          </a:p>
          <a:p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Estudiantes</a:t>
            </a:r>
          </a:p>
          <a:p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Etc.</a:t>
            </a:r>
          </a:p>
        </p:txBody>
      </p:sp>
      <p:pic>
        <p:nvPicPr>
          <p:cNvPr id="11" name="Imagen 10" descr="Un grupo de jóvenes posando para una foto&#10;&#10;Descripción generada automáticamente">
            <a:extLst>
              <a:ext uri="{FF2B5EF4-FFF2-40B4-BE49-F238E27FC236}">
                <a16:creationId xmlns:a16="http://schemas.microsoft.com/office/drawing/2014/main" id="{11C4A786-802A-31B8-E49E-930D631BC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3" y="1577271"/>
            <a:ext cx="5236826" cy="34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90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AF749-A069-4D75-7EE2-0339AF9D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1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Socios Comerciales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0CF41F-C5D4-DA25-CCB1-8FACA7E30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Base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Datos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Registro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Pagos</a:t>
            </a: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Estados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Cuenta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Facturación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endParaRPr lang="en-US" dirty="0"/>
          </a:p>
        </p:txBody>
      </p:sp>
      <p:pic>
        <p:nvPicPr>
          <p:cNvPr id="5" name="Marcador de contenido 4" descr="Imagen que contiene edificio, azul, tabla, agua&#10;&#10;Descripción generada automáticamente">
            <a:extLst>
              <a:ext uri="{FF2B5EF4-FFF2-40B4-BE49-F238E27FC236}">
                <a16:creationId xmlns:a16="http://schemas.microsoft.com/office/drawing/2014/main" id="{4CAA32B0-FCCB-3FD3-3DC9-C2484E9A8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r="2513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6938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F0CA2-59D3-195B-F6C5-D1E85133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Control de Cuotas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F26378-E75C-CBE9-E011-03D5B1008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Cuotas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Ingreso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Pago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Cuotas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Anuales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Listado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Socios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al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Corriente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Cuotas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Pendientes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Cartas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Adeudo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Candidatos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Asociado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Titular</a:t>
            </a:r>
          </a:p>
        </p:txBody>
      </p:sp>
      <p:pic>
        <p:nvPicPr>
          <p:cNvPr id="5" name="Marcador de contenido 4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DBE91F0-09AC-6CDA-7067-AB3474EE4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r="32646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8714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51055-B2C0-21EA-7D12-DE0576BA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/>
          </a:bodyPr>
          <a:lstStyle/>
          <a:p>
            <a:r>
              <a:rPr lang="es-MX" sz="4000" b="1" dirty="0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Facturación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05F733-48ED-9A93-9941-78400DC0E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0" y="1930401"/>
            <a:ext cx="3506790" cy="4110962"/>
          </a:xfrm>
        </p:spPr>
        <p:txBody>
          <a:bodyPr>
            <a:noAutofit/>
          </a:bodyPr>
          <a:lstStyle/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Emisión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CFDIs ver. 4.0</a:t>
            </a:r>
          </a:p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Envío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correo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a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receptores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Complementos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Pago</a:t>
            </a:r>
          </a:p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Actualización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Datos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Fiscales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forma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automática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a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partir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la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Constancia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Situación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Fiscal</a:t>
            </a:r>
          </a:p>
        </p:txBody>
      </p:sp>
      <p:pic>
        <p:nvPicPr>
          <p:cNvPr id="5" name="Marcador de contenido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9C667D0-3185-C125-6164-D0E5D6C63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" y="1733409"/>
            <a:ext cx="5062993" cy="337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4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2E957-8597-DD02-0B7E-42762DA99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Congresos y Cursos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9DAED72-17B1-CCC8-E438-6387DDB86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Registro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Entrega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y Control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Gafetes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Constancias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Control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Becas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Registro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Profesores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Invitados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sin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Costo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" name="Marcador de contenido 9" descr="Imagen de la pantalla de un computador&#10;&#10;Descripción generada automáticamente con confianza media">
            <a:extLst>
              <a:ext uri="{FF2B5EF4-FFF2-40B4-BE49-F238E27FC236}">
                <a16:creationId xmlns:a16="http://schemas.microsoft.com/office/drawing/2014/main" id="{7066FB8E-31DD-B685-EC1F-B210E4F91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r="40887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5076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8905C-1D28-47BA-8E72-B7FC8913F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Congresos y Cursos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282C1C-975F-16FB-3B19-BA339DC2F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Constancias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para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Profesores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Asamblea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Ordinaria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Asamblea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Extraordinaria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Asistencia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cursos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del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congreso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Estadísticas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del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Registro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al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Congreso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Marcador de contenido 4" descr="Imagen de la pantalla de un computador&#10;&#10;Descripción generada automáticamente con confianza media">
            <a:extLst>
              <a:ext uri="{FF2B5EF4-FFF2-40B4-BE49-F238E27FC236}">
                <a16:creationId xmlns:a16="http://schemas.microsoft.com/office/drawing/2014/main" id="{ECCE543B-6692-2CA4-F6C1-2CEBF7AA3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r="40887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194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0C4AD-AF73-E457-1C09-CF9C33B0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2">
                    <a:lumMod val="50000"/>
                  </a:schemeClr>
                </a:solidFill>
                <a:latin typeface="Posterama" panose="020B0502040204020203" pitchFamily="34" charset="0"/>
                <a:cs typeface="Posterama" panose="020B0502040204020203" pitchFamily="34" charset="0"/>
              </a:rPr>
              <a:t>Reportes y Consultas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C656D2-B8F9-4DCA-C157-87EA5618B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Reporte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Facturación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Ingresos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por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Producto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Estados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Cuenta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Órdenes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Pago</a:t>
            </a:r>
          </a:p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Censo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Usuarios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por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Categoría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Adeudo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Cuotas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  <a:p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Estadísticas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 de </a:t>
            </a:r>
            <a:r>
              <a:rPr lang="en-US" sz="2200" dirty="0" err="1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</a:rPr>
              <a:t>Ingresos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Marcador de contenido 4" descr="Una calculadora sobre una mesa&#10;&#10;Descripción generada automáticamente con confianza media">
            <a:extLst>
              <a:ext uri="{FF2B5EF4-FFF2-40B4-BE49-F238E27FC236}">
                <a16:creationId xmlns:a16="http://schemas.microsoft.com/office/drawing/2014/main" id="{13AB7D9E-AB70-B1A1-DA8F-AC2D895F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9" r="31538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523471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253</Words>
  <Application>Microsoft Office PowerPoint</Application>
  <PresentationFormat>Panorámica</PresentationFormat>
  <Paragraphs>64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Avenir Next LT Pro</vt:lpstr>
      <vt:lpstr>Posterama</vt:lpstr>
      <vt:lpstr>Trebuchet MS</vt:lpstr>
      <vt:lpstr>Wingdings 3</vt:lpstr>
      <vt:lpstr>Faceta</vt:lpstr>
      <vt:lpstr>1_Faceta</vt:lpstr>
      <vt:lpstr>Software para Asociaciones Médicas</vt:lpstr>
      <vt:lpstr>Acceso a nuestra aplicación desde una computadora de escritorio, tableta o celular</vt:lpstr>
      <vt:lpstr>Base de Datos de Doctores</vt:lpstr>
      <vt:lpstr>Socios Comerciales</vt:lpstr>
      <vt:lpstr>Control de Cuotas</vt:lpstr>
      <vt:lpstr>Facturación</vt:lpstr>
      <vt:lpstr>Congresos y Cursos</vt:lpstr>
      <vt:lpstr>Congresos y Cursos</vt:lpstr>
      <vt:lpstr>Reportes y Consultas</vt:lpstr>
      <vt:lpstr>Aplicación para Asociados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para Asociaciones Médicas</dc:title>
  <dc:creator>Lizbeth Rivas</dc:creator>
  <cp:lastModifiedBy>Lizbeth Rivas</cp:lastModifiedBy>
  <cp:revision>2</cp:revision>
  <dcterms:created xsi:type="dcterms:W3CDTF">2023-07-04T01:55:00Z</dcterms:created>
  <dcterms:modified xsi:type="dcterms:W3CDTF">2023-07-04T04:35:13Z</dcterms:modified>
</cp:coreProperties>
</file>